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ABA903-3EEB-4377-B0FB-B30114CEA9C1}" v="1" dt="2025-05-05T22:40:44.8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68" d="100"/>
          <a:sy n="68" d="100"/>
        </p:scale>
        <p:origin x="1704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Forsythe" userId="396e3b544a5bebd0" providerId="LiveId" clId="{A9ABA903-3EEB-4377-B0FB-B30114CEA9C1}"/>
    <pc:docChg chg="custSel addSld delSld modSld">
      <pc:chgData name="Tom Forsythe" userId="396e3b544a5bebd0" providerId="LiveId" clId="{A9ABA903-3EEB-4377-B0FB-B30114CEA9C1}" dt="2025-05-06T19:23:42.427" v="1626" actId="113"/>
      <pc:docMkLst>
        <pc:docMk/>
      </pc:docMkLst>
      <pc:sldChg chg="addSp delSp modSp mod">
        <pc:chgData name="Tom Forsythe" userId="396e3b544a5bebd0" providerId="LiveId" clId="{A9ABA903-3EEB-4377-B0FB-B30114CEA9C1}" dt="2025-05-06T18:50:18.166" v="1292" actId="1076"/>
        <pc:sldMkLst>
          <pc:docMk/>
          <pc:sldMk cId="2274177536" sldId="257"/>
        </pc:sldMkLst>
        <pc:spChg chg="mod">
          <ac:chgData name="Tom Forsythe" userId="396e3b544a5bebd0" providerId="LiveId" clId="{A9ABA903-3EEB-4377-B0FB-B30114CEA9C1}" dt="2025-05-06T18:31:14.633" v="830" actId="1076"/>
          <ac:spMkLst>
            <pc:docMk/>
            <pc:sldMk cId="2274177536" sldId="257"/>
            <ac:spMk id="2" creationId="{4D721929-A7CA-E122-8CB1-2D415C06C794}"/>
          </ac:spMkLst>
        </pc:spChg>
        <pc:spChg chg="add mod">
          <ac:chgData name="Tom Forsythe" userId="396e3b544a5bebd0" providerId="LiveId" clId="{A9ABA903-3EEB-4377-B0FB-B30114CEA9C1}" dt="2025-05-06T18:49:41.862" v="1289" actId="115"/>
          <ac:spMkLst>
            <pc:docMk/>
            <pc:sldMk cId="2274177536" sldId="257"/>
            <ac:spMk id="3" creationId="{72AF8BB9-35DE-9299-90CB-0AE53E4D26F2}"/>
          </ac:spMkLst>
        </pc:spChg>
        <pc:spChg chg="add mod">
          <ac:chgData name="Tom Forsythe" userId="396e3b544a5bebd0" providerId="LiveId" clId="{A9ABA903-3EEB-4377-B0FB-B30114CEA9C1}" dt="2025-05-06T18:49:51.810" v="1290" actId="115"/>
          <ac:spMkLst>
            <pc:docMk/>
            <pc:sldMk cId="2274177536" sldId="257"/>
            <ac:spMk id="4" creationId="{9B8A7868-6187-C590-A9B8-F5CCB9A55940}"/>
          </ac:spMkLst>
        </pc:spChg>
        <pc:spChg chg="add del mod">
          <ac:chgData name="Tom Forsythe" userId="396e3b544a5bebd0" providerId="LiveId" clId="{A9ABA903-3EEB-4377-B0FB-B30114CEA9C1}" dt="2025-05-06T17:50:32.439" v="427" actId="478"/>
          <ac:spMkLst>
            <pc:docMk/>
            <pc:sldMk cId="2274177536" sldId="257"/>
            <ac:spMk id="6" creationId="{3A1BBAD0-4F9D-FFB9-B909-A538694651A3}"/>
          </ac:spMkLst>
        </pc:spChg>
        <pc:spChg chg="add del mod">
          <ac:chgData name="Tom Forsythe" userId="396e3b544a5bebd0" providerId="LiveId" clId="{A9ABA903-3EEB-4377-B0FB-B30114CEA9C1}" dt="2025-05-06T18:09:42.863" v="566"/>
          <ac:spMkLst>
            <pc:docMk/>
            <pc:sldMk cId="2274177536" sldId="257"/>
            <ac:spMk id="7" creationId="{8901E5AA-4AD4-6E68-969C-287AB55C3855}"/>
          </ac:spMkLst>
        </pc:spChg>
        <pc:spChg chg="add mod">
          <ac:chgData name="Tom Forsythe" userId="396e3b544a5bebd0" providerId="LiveId" clId="{A9ABA903-3EEB-4377-B0FB-B30114CEA9C1}" dt="2025-05-06T18:50:18.166" v="1292" actId="1076"/>
          <ac:spMkLst>
            <pc:docMk/>
            <pc:sldMk cId="2274177536" sldId="257"/>
            <ac:spMk id="8" creationId="{1F9E911F-6B38-B7C5-20E4-01AE1C960981}"/>
          </ac:spMkLst>
        </pc:spChg>
        <pc:spChg chg="add mod">
          <ac:chgData name="Tom Forsythe" userId="396e3b544a5bebd0" providerId="LiveId" clId="{A9ABA903-3EEB-4377-B0FB-B30114CEA9C1}" dt="2025-05-06T18:48:43.416" v="1283" actId="1076"/>
          <ac:spMkLst>
            <pc:docMk/>
            <pc:sldMk cId="2274177536" sldId="257"/>
            <ac:spMk id="9" creationId="{09FE2926-32FA-4A33-8462-532E3FC5F05E}"/>
          </ac:spMkLst>
        </pc:spChg>
        <pc:picChg chg="add mod">
          <ac:chgData name="Tom Forsythe" userId="396e3b544a5bebd0" providerId="LiveId" clId="{A9ABA903-3EEB-4377-B0FB-B30114CEA9C1}" dt="2025-05-05T22:56:38.795" v="356" actId="1076"/>
          <ac:picMkLst>
            <pc:docMk/>
            <pc:sldMk cId="2274177536" sldId="257"/>
            <ac:picMk id="5" creationId="{496D7824-61E1-8F0A-B9F2-6EE9C1486DDA}"/>
          </ac:picMkLst>
        </pc:picChg>
      </pc:sldChg>
      <pc:sldChg chg="addSp delSp modSp new del mod">
        <pc:chgData name="Tom Forsythe" userId="396e3b544a5bebd0" providerId="LiveId" clId="{A9ABA903-3EEB-4377-B0FB-B30114CEA9C1}" dt="2025-05-06T17:49:29.209" v="421" actId="47"/>
        <pc:sldMkLst>
          <pc:docMk/>
          <pc:sldMk cId="1456495313" sldId="258"/>
        </pc:sldMkLst>
        <pc:spChg chg="add del mod">
          <ac:chgData name="Tom Forsythe" userId="396e3b544a5bebd0" providerId="LiveId" clId="{A9ABA903-3EEB-4377-B0FB-B30114CEA9C1}" dt="2025-05-06T17:47:39.887" v="414" actId="478"/>
          <ac:spMkLst>
            <pc:docMk/>
            <pc:sldMk cId="1456495313" sldId="258"/>
            <ac:spMk id="3" creationId="{FFA4777A-77E7-65BB-2511-B777B62315E3}"/>
          </ac:spMkLst>
        </pc:spChg>
      </pc:sldChg>
      <pc:sldChg chg="addSp delSp modSp add mod">
        <pc:chgData name="Tom Forsythe" userId="396e3b544a5bebd0" providerId="LiveId" clId="{A9ABA903-3EEB-4377-B0FB-B30114CEA9C1}" dt="2025-05-06T19:23:42.427" v="1626" actId="113"/>
        <pc:sldMkLst>
          <pc:docMk/>
          <pc:sldMk cId="211419053" sldId="259"/>
        </pc:sldMkLst>
        <pc:spChg chg="del mod">
          <ac:chgData name="Tom Forsythe" userId="396e3b544a5bebd0" providerId="LiveId" clId="{A9ABA903-3EEB-4377-B0FB-B30114CEA9C1}" dt="2025-05-06T17:49:12.605" v="420" actId="478"/>
          <ac:spMkLst>
            <pc:docMk/>
            <pc:sldMk cId="211419053" sldId="259"/>
            <ac:spMk id="2" creationId="{BD6511A2-9D2B-9B98-F7C7-B5E546981811}"/>
          </ac:spMkLst>
        </pc:spChg>
        <pc:spChg chg="del">
          <ac:chgData name="Tom Forsythe" userId="396e3b544a5bebd0" providerId="LiveId" clId="{A9ABA903-3EEB-4377-B0FB-B30114CEA9C1}" dt="2025-05-06T17:49:00.959" v="416" actId="478"/>
          <ac:spMkLst>
            <pc:docMk/>
            <pc:sldMk cId="211419053" sldId="259"/>
            <ac:spMk id="3" creationId="{6A197B5B-780D-571C-02BC-240987FC3988}"/>
          </ac:spMkLst>
        </pc:spChg>
        <pc:spChg chg="add mod">
          <ac:chgData name="Tom Forsythe" userId="396e3b544a5bebd0" providerId="LiveId" clId="{A9ABA903-3EEB-4377-B0FB-B30114CEA9C1}" dt="2025-05-06T19:23:42.427" v="1626" actId="113"/>
          <ac:spMkLst>
            <pc:docMk/>
            <pc:sldMk cId="211419053" sldId="259"/>
            <ac:spMk id="4" creationId="{C33C79F0-2B32-C70F-3C62-2A0471873A5E}"/>
          </ac:spMkLst>
        </pc:spChg>
        <pc:spChg chg="mod">
          <ac:chgData name="Tom Forsythe" userId="396e3b544a5bebd0" providerId="LiveId" clId="{A9ABA903-3EEB-4377-B0FB-B30114CEA9C1}" dt="2025-05-06T19:22:35.898" v="1621" actId="255"/>
          <ac:spMkLst>
            <pc:docMk/>
            <pc:sldMk cId="211419053" sldId="259"/>
            <ac:spMk id="6" creationId="{D9EBF9B7-5152-5CA2-AB12-D445F6A42CFE}"/>
          </ac:spMkLst>
        </pc:spChg>
        <pc:picChg chg="mod">
          <ac:chgData name="Tom Forsythe" userId="396e3b544a5bebd0" providerId="LiveId" clId="{A9ABA903-3EEB-4377-B0FB-B30114CEA9C1}" dt="2025-05-06T19:23:10.975" v="1625" actId="14100"/>
          <ac:picMkLst>
            <pc:docMk/>
            <pc:sldMk cId="211419053" sldId="259"/>
            <ac:picMk id="5" creationId="{98805692-403C-35DB-09FA-B0CB5FEEF65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AB3A3-DABD-9275-CDF5-763BF7FC1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A9D64F-67F3-C2EB-1D2A-3230566D9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29701-A76E-F0AD-8E06-BC4857B6A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40D65-C514-3B33-15AA-A284F2C50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6BE6D-179D-099C-3367-3A779BD1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79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BBD6B-7F25-8AB9-DF86-680AA7D86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5FA7C2-A83C-6EAF-5C89-7A3C30EEF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9DAFD-BC21-E26F-7303-E3B378D16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55813-1204-E728-B32B-21C4D2CE4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E7C5F-D5E6-D78D-EF80-BB9EB924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7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FA821A-8373-8D8C-2BF6-E088B75C79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361EF1-DD65-CA57-F438-285751783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990DE-03A5-EC41-92BA-C7F56AAD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41E08-34C2-D3A0-92C6-FECA284A1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BAE67-D443-2AC0-2F56-C28D28A1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64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62CF2-F521-1E5B-A005-6B307F6B3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B3E58-72DA-E5B9-B24F-8CF86FBF0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F42D8-E960-5076-DF3A-D6DC8E064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40B8E-7D10-7150-F9FA-72D1F71BC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40CBF-8EB7-862A-D4DC-A445E5D3C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9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A07D7-0F5C-FE1F-18EB-662E40967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88DD1-76E6-1D58-AB7D-B8A5BF8B1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4A3C8-6697-B000-E02D-76C6C71C4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CA0A7-29B7-2599-13E6-F16D333A0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6DB87-D811-29F1-66A8-BAE681B4A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16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7C1F4-152B-4EE1-C923-01230BBE4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47FA9-C758-64DB-1591-78389DE42E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C598BD-A7C2-4DB9-DCA8-9305A9035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F50D6E-4B80-F1AF-226A-1DEE5F9D3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118EF-1B44-69E8-F188-2C1600A2F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311E4-4A8E-EAED-B94E-87206C63C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97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F200B-669B-80B9-78C3-D92AC76C5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914552-7536-8862-E4CB-D694AD4B1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B0E55E-644B-9DBF-BAE1-928ACC186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100F05-050C-275A-A7BE-8DD23E9BC3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89F81-7295-6C0F-BECD-6B94DB20E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16D2BE-102E-A0B2-6D71-0602194C4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A41401-4793-8392-41F2-62B6B6A52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99090F-5B95-6891-2FDD-FF28D008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B6D7B-FA21-3CDE-2E51-F2AED94B2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23E573-90EB-EBA3-5DA5-176256080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77B54-DEA3-1E1A-D96F-D57EC720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A488EC-0907-002E-B5C5-77BE32740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54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AEBABA-1FD5-4D46-7881-9B3B9983A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3F542E-991B-1D53-DC10-13E8BA4B3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63A6CD-6FB5-37C5-33F5-2EA31D12B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6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8150D-DD92-D4AE-8036-B783D63DB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0EAF8-5971-1D6B-7D84-7CA22C61C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6A1DC-36ED-C9E5-11AC-A4E88343A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162EDA-689D-6512-49A0-F02A1E52B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A3BE4-19D5-0BAD-2225-A608CE507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235C8-54A7-D1E6-D30B-868BE13D5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37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32614-A1C4-B12B-5FD1-DD4DE3566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38FD4D-1A0B-BEE7-9551-FBD377133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860E8D-53EB-9945-0221-5A60C7190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DC69B1-7005-8DF0-F9E2-5D02EE65D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9984D-4DCE-6E90-5F8D-3C46C8EC1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D88BD1-1571-D398-A4BE-24C36D7C9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7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998F15-C654-53B3-41FF-7AC3B49CE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BAB1A-15DB-00BD-3CAB-0D1B9ADDB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F6C26-158B-9AC3-5910-67DC25727E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6B29F8-EF88-4160-9814-46CC3B8BC20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0C92D-E94F-58FF-CE30-D4364271A5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49661-0003-D423-645C-E145967D0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71D2F8-627C-49BB-8FBD-58E9F6C2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64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721929-A7CA-E122-8CB1-2D415C06C794}"/>
              </a:ext>
            </a:extLst>
          </p:cNvPr>
          <p:cNvSpPr txBox="1"/>
          <p:nvPr/>
        </p:nvSpPr>
        <p:spPr>
          <a:xfrm>
            <a:off x="3824138" y="154950"/>
            <a:ext cx="3330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Selling</a:t>
            </a:r>
            <a:r>
              <a:rPr lang="en-US" sz="2400" b="1" dirty="0"/>
              <a:t> Your Business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AF8BB9-35DE-9299-90CB-0AE53E4D26F2}"/>
              </a:ext>
            </a:extLst>
          </p:cNvPr>
          <p:cNvSpPr txBox="1"/>
          <p:nvPr/>
        </p:nvSpPr>
        <p:spPr>
          <a:xfrm>
            <a:off x="2055043" y="593329"/>
            <a:ext cx="6787299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Have the Business Professionally Valued NOW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000" b="1" dirty="0"/>
              <a:t>Know Your Financials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Don’t Wait Until Time to Sell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Do It Now So You Can Plan</a:t>
            </a:r>
          </a:p>
        </p:txBody>
      </p:sp>
      <p:pic>
        <p:nvPicPr>
          <p:cNvPr id="5" name="Picture 4" descr="A logo of a company&#10;&#10;AI-generated content may be incorrect.">
            <a:extLst>
              <a:ext uri="{FF2B5EF4-FFF2-40B4-BE49-F238E27FC236}">
                <a16:creationId xmlns:a16="http://schemas.microsoft.com/office/drawing/2014/main" id="{496D7824-61E1-8F0A-B9F2-6EE9C1486D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17" y="154950"/>
            <a:ext cx="1529530" cy="131101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B8A7868-6187-C590-A9B8-F5CCB9A55940}"/>
              </a:ext>
            </a:extLst>
          </p:cNvPr>
          <p:cNvSpPr txBox="1"/>
          <p:nvPr/>
        </p:nvSpPr>
        <p:spPr>
          <a:xfrm>
            <a:off x="2875175" y="1951424"/>
            <a:ext cx="5392132" cy="212365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Preparing the Business for Sale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b="1" dirty="0"/>
              <a:t>Do It NOW – Put on Buyer’s Glasses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Gather Critical Business Information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Enhance Curb Appeal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Prepare for Negotiating the Deal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Prepare for the Due Diligence Process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Operate It Like You’re Going to Keep 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9E911F-6B38-B7C5-20E4-01AE1C960981}"/>
              </a:ext>
            </a:extLst>
          </p:cNvPr>
          <p:cNvSpPr txBox="1"/>
          <p:nvPr/>
        </p:nvSpPr>
        <p:spPr>
          <a:xfrm>
            <a:off x="2334704" y="4109738"/>
            <a:ext cx="6473073" cy="267765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Elements of Increasing Business Value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Consistently Growing Revenue and Profits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It Doesn’t Rely on Any One Employee, Customer, Supplier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Long-Term, Favorable Client Contracts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Cash Is King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Solid Plan for Future Revenue Streams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Protected Intellectual Property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Provable Client Retention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Solid, Disciplined Infrastructure – Shovel Ready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FE2926-32FA-4A33-8462-532E3FC5F05E}"/>
              </a:ext>
            </a:extLst>
          </p:cNvPr>
          <p:cNvSpPr txBox="1"/>
          <p:nvPr/>
        </p:nvSpPr>
        <p:spPr>
          <a:xfrm>
            <a:off x="8732361" y="2571494"/>
            <a:ext cx="3286814" cy="58477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Confidentiality</a:t>
            </a:r>
          </a:p>
        </p:txBody>
      </p:sp>
    </p:spTree>
    <p:extLst>
      <p:ext uri="{BB962C8B-B14F-4D97-AF65-F5344CB8AC3E}">
        <p14:creationId xmlns:p14="http://schemas.microsoft.com/office/powerpoint/2010/main" val="2274177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93DEF-D438-3C47-B0E1-620F62053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of a company&#10;&#10;AI-generated content may be incorrect.">
            <a:extLst>
              <a:ext uri="{FF2B5EF4-FFF2-40B4-BE49-F238E27FC236}">
                <a16:creationId xmlns:a16="http://schemas.microsoft.com/office/drawing/2014/main" id="{98805692-403C-35DB-09FA-B0CB5FEEF6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70" y="433634"/>
            <a:ext cx="1919927" cy="16215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9EBF9B7-5152-5CA2-AB12-D445F6A42CFE}"/>
              </a:ext>
            </a:extLst>
          </p:cNvPr>
          <p:cNvSpPr txBox="1"/>
          <p:nvPr/>
        </p:nvSpPr>
        <p:spPr>
          <a:xfrm>
            <a:off x="1835085" y="4802797"/>
            <a:ext cx="8521830" cy="181588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Tom Forsythe, Business Broker</a:t>
            </a:r>
          </a:p>
          <a:p>
            <a:pPr algn="ctr"/>
            <a:r>
              <a:rPr lang="en-US" sz="2800" b="1" dirty="0"/>
              <a:t>Benchmark Business Group</a:t>
            </a:r>
          </a:p>
          <a:p>
            <a:pPr algn="ctr"/>
            <a:r>
              <a:rPr lang="en-US" sz="2800" b="1" dirty="0"/>
              <a:t>Email: tforsythe@benchmarkbusinessgroup.com </a:t>
            </a:r>
          </a:p>
          <a:p>
            <a:pPr algn="ctr"/>
            <a:r>
              <a:rPr lang="en-US" sz="2800" b="1" dirty="0"/>
              <a:t>Phone: 520-444-0942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3C79F0-2B32-C70F-3C62-2A0471873A5E}"/>
              </a:ext>
            </a:extLst>
          </p:cNvPr>
          <p:cNvSpPr txBox="1"/>
          <p:nvPr/>
        </p:nvSpPr>
        <p:spPr>
          <a:xfrm>
            <a:off x="3506772" y="356687"/>
            <a:ext cx="4430598" cy="42165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The Selling Process</a:t>
            </a:r>
          </a:p>
          <a:p>
            <a:pPr algn="ctr"/>
            <a:r>
              <a:rPr lang="en-US" sz="2400" b="1" dirty="0"/>
              <a:t>You Run It as Usual – We Sell It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400" dirty="0"/>
              <a:t>Confidentiality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400" dirty="0"/>
              <a:t>Broker Opinion of Value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400" dirty="0"/>
              <a:t>Listing Agreement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400" dirty="0"/>
              <a:t>Presentation Packaging and Marketing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400" dirty="0"/>
              <a:t>Communication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400" dirty="0"/>
              <a:t>Preparing for Sale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400" dirty="0"/>
              <a:t>Negotiating Offers and Closing Deals</a:t>
            </a:r>
          </a:p>
        </p:txBody>
      </p:sp>
    </p:spTree>
    <p:extLst>
      <p:ext uri="{BB962C8B-B14F-4D97-AF65-F5344CB8AC3E}">
        <p14:creationId xmlns:p14="http://schemas.microsoft.com/office/powerpoint/2010/main" val="211419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163</Words>
  <Application>Microsoft Office PowerPoint</Application>
  <PresentationFormat>Widescreen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Forsythe</dc:creator>
  <cp:lastModifiedBy>Tom Forsythe</cp:lastModifiedBy>
  <cp:revision>1</cp:revision>
  <dcterms:created xsi:type="dcterms:W3CDTF">2025-05-05T22:32:15Z</dcterms:created>
  <dcterms:modified xsi:type="dcterms:W3CDTF">2025-05-06T19:23:53Z</dcterms:modified>
</cp:coreProperties>
</file>